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A4A-A3FB-4DAB-AD98-F9C98F4D1CBA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9067-D21F-4F54-9114-A3249593E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A4A-A3FB-4DAB-AD98-F9C98F4D1CBA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9067-D21F-4F54-9114-A3249593E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A4A-A3FB-4DAB-AD98-F9C98F4D1CBA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9067-D21F-4F54-9114-A3249593E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A4A-A3FB-4DAB-AD98-F9C98F4D1CBA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9067-D21F-4F54-9114-A3249593E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A4A-A3FB-4DAB-AD98-F9C98F4D1CBA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9067-D21F-4F54-9114-A3249593E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A4A-A3FB-4DAB-AD98-F9C98F4D1CBA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9067-D21F-4F54-9114-A3249593E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A4A-A3FB-4DAB-AD98-F9C98F4D1CBA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9067-D21F-4F54-9114-A3249593E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A4A-A3FB-4DAB-AD98-F9C98F4D1CBA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9067-D21F-4F54-9114-A3249593E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A4A-A3FB-4DAB-AD98-F9C98F4D1CBA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9067-D21F-4F54-9114-A3249593E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A4A-A3FB-4DAB-AD98-F9C98F4D1CBA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9067-D21F-4F54-9114-A3249593E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A4A-A3FB-4DAB-AD98-F9C98F4D1CBA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9067-D21F-4F54-9114-A3249593E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3A4A-A3FB-4DAB-AD98-F9C98F4D1CBA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79067-D21F-4F54-9114-A3249593E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ита\Desktop\Новая папка (3)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143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Мастер-класс на тему: </a:t>
            </a:r>
          </a:p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«Игры, стимулирующие социально-коммуникативное развитие детей дошкольного возраста»</a:t>
            </a:r>
            <a:endParaRPr lang="ru-RU" sz="4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«Уголок дружбы»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3" name="Picture 3" descr="C:\Users\Никита\Desktop\Новая папка (3)\detsad-193081-1423323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3447932" cy="2582859"/>
          </a:xfrm>
          <a:prstGeom prst="rect">
            <a:avLst/>
          </a:prstGeom>
          <a:noFill/>
        </p:spPr>
      </p:pic>
      <p:pic>
        <p:nvPicPr>
          <p:cNvPr id="10244" name="Picture 4" descr="C:\Users\Никита\Desktop\Новая папка (3)\detsad-409916-1453715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71612"/>
            <a:ext cx="4826508" cy="2898782"/>
          </a:xfrm>
          <a:prstGeom prst="rect">
            <a:avLst/>
          </a:prstGeom>
          <a:noFill/>
        </p:spPr>
      </p:pic>
      <p:pic>
        <p:nvPicPr>
          <p:cNvPr id="10245" name="Picture 5" descr="C:\Users\Никита\Desktop\Новая папка (3)\img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143512"/>
            <a:ext cx="2590800" cy="11049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2357430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«Коврик – </a:t>
            </a:r>
            <a:r>
              <a:rPr lang="ru-RU" sz="2800" dirty="0" err="1" smtClean="0">
                <a:solidFill>
                  <a:srgbClr val="7030A0"/>
                </a:solidFill>
              </a:rPr>
              <a:t>Мирилка</a:t>
            </a:r>
            <a:r>
              <a:rPr lang="ru-RU" sz="2800" dirty="0" smtClean="0">
                <a:solidFill>
                  <a:srgbClr val="7030A0"/>
                </a:solidFill>
              </a:rPr>
              <a:t>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1000108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«Коробка – </a:t>
            </a:r>
            <a:r>
              <a:rPr lang="ru-RU" sz="3200" dirty="0" err="1" smtClean="0">
                <a:solidFill>
                  <a:srgbClr val="00B050"/>
                </a:solidFill>
              </a:rPr>
              <a:t>Мирилка</a:t>
            </a:r>
            <a:r>
              <a:rPr lang="ru-RU" sz="3200" dirty="0" smtClean="0">
                <a:solidFill>
                  <a:srgbClr val="00B050"/>
                </a:solidFill>
              </a:rPr>
              <a:t>»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4500570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«Стаканчики для крика»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«Кармашек настроения»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Никита\Desktop\Новая папка (3)\5dece2446c86cb6b700b6e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29979"/>
            <a:ext cx="3071834" cy="2123279"/>
          </a:xfrm>
          <a:prstGeom prst="rect">
            <a:avLst/>
          </a:prstGeom>
          <a:noFill/>
        </p:spPr>
      </p:pic>
      <p:pic>
        <p:nvPicPr>
          <p:cNvPr id="11267" name="Picture 3" descr="C:\Users\Никита\Desktop\f3ea7e73bf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2917967" cy="2147184"/>
          </a:xfrm>
          <a:prstGeom prst="rect">
            <a:avLst/>
          </a:prstGeom>
          <a:noFill/>
        </p:spPr>
      </p:pic>
      <p:pic>
        <p:nvPicPr>
          <p:cNvPr id="6" name="Picture 2" descr="C:\Users\Никита\Desktop\Новая папка (3)\829381_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286256"/>
            <a:ext cx="3500462" cy="23453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371475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«Коробочка добрых дел»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Мини – плакат «Утреннее приветствие»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Никита\Desktop\Новая папка (3)\F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215238" cy="5100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Совместные проекты: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4338" name="Picture 2" descr="C:\Users\Никита\Desktop\T2Tl8Jzy4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00174"/>
            <a:ext cx="3473475" cy="5140511"/>
          </a:xfrm>
          <a:prstGeom prst="rect">
            <a:avLst/>
          </a:prstGeom>
          <a:noFill/>
        </p:spPr>
      </p:pic>
      <p:pic>
        <p:nvPicPr>
          <p:cNvPr id="14339" name="Picture 3" descr="C:\Users\Никита\Desktop\U06f6vJPgM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533800" cy="512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Упражнение «Говорящие очки»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Никита\Desktop\Новая папка (3)\safe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572560" cy="5353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«Хор животных»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Никита\Desktop\a95a8a4608b76a49a426738b3d81b6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391526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Игра «Стиральная машина»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Никита\Desktop\Новая папка (3)\1390760-image-3205P-20180125092615-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47784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Никита\Desktop\Новая папка (3)\8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Никита\Desktop\698e589775b69638d76e0d1a7a90a7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Разум и тело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1090" y="5857892"/>
            <a:ext cx="185710" cy="26827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Никита\Desktop\Новая папка (3)\visshii-razum-ili-duhovnoe-ya.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273727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икита\Desktop\jipup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икита\Desktop\Новая папка (3)\eb8bb88416b8bd89e915f9e0a97f27e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икита\Desktop\Новая папка (3)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икита\Desktop\Новая папка (3)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икита\Desktop\Новая папка (3)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3824"/>
            <a:ext cx="8643998" cy="65198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01692" y="3214686"/>
            <a:ext cx="1841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Переживания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3857628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Чувства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6600" smtClean="0">
                <a:solidFill>
                  <a:srgbClr val="FF0000"/>
                </a:solidFill>
              </a:rPr>
              <a:t>Радость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икита\Desktop\Новая папка (3)\h-2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15370" cy="5476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«Мир эмоций»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Никита\Desktop\Новая папка (3)\hello_html_4fe9f3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2" y="2462220"/>
            <a:ext cx="2652706" cy="2652706"/>
          </a:xfrm>
          <a:prstGeom prst="rect">
            <a:avLst/>
          </a:prstGeom>
          <a:noFill/>
        </p:spPr>
      </p:pic>
      <p:pic>
        <p:nvPicPr>
          <p:cNvPr id="9219" name="Picture 3" descr="C:\Users\Никита\Desktop\Новая папка (3)\detsad-264804-14770622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9" y="1336892"/>
            <a:ext cx="3000396" cy="5144679"/>
          </a:xfrm>
          <a:prstGeom prst="rect">
            <a:avLst/>
          </a:prstGeom>
          <a:noFill/>
        </p:spPr>
      </p:pic>
      <p:pic>
        <p:nvPicPr>
          <p:cNvPr id="9220" name="Picture 4" descr="C:\Users\Никита\Desktop\Новая папка (3)\же-тые-значки-звез-ы-с-раз-ичными-эмоциями-335726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071678"/>
            <a:ext cx="2357454" cy="292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76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Разум и тело</vt:lpstr>
      <vt:lpstr>Слайд 3</vt:lpstr>
      <vt:lpstr>Слайд 4</vt:lpstr>
      <vt:lpstr>Слайд 5</vt:lpstr>
      <vt:lpstr>Слайд 6</vt:lpstr>
      <vt:lpstr>Слайд 7</vt:lpstr>
      <vt:lpstr>Радость</vt:lpstr>
      <vt:lpstr>«Мир эмоций»</vt:lpstr>
      <vt:lpstr>«Уголок дружбы»</vt:lpstr>
      <vt:lpstr>«Кармашек настроения»</vt:lpstr>
      <vt:lpstr>Мини – плакат «Утреннее приветствие»</vt:lpstr>
      <vt:lpstr>Совместные проекты:</vt:lpstr>
      <vt:lpstr>Упражнение «Говорящие очки»</vt:lpstr>
      <vt:lpstr>«Хор животных»</vt:lpstr>
      <vt:lpstr>Игра «Стиральная машина»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Никита</cp:lastModifiedBy>
  <cp:revision>8</cp:revision>
  <dcterms:created xsi:type="dcterms:W3CDTF">2020-01-11T15:15:26Z</dcterms:created>
  <dcterms:modified xsi:type="dcterms:W3CDTF">2020-01-11T16:55:13Z</dcterms:modified>
</cp:coreProperties>
</file>